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54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2970" y="144"/>
      </p:cViewPr>
      <p:guideLst>
        <p:guide orient="horz" pos="13654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0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319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549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355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980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56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432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30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873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4100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186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2C911-8080-491C-B220-93432FF1CB7B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426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644" y="900319"/>
            <a:ext cx="30600000" cy="41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7304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Overall Size:</a:t>
            </a:r>
            <a:br>
              <a:rPr lang="en-SG" dirty="0"/>
            </a:br>
            <a:r>
              <a:rPr lang="en-SG" dirty="0"/>
              <a:t>90cm x 120cm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05030" y="21885402"/>
            <a:ext cx="28989229" cy="15040222"/>
          </a:xfrm>
          <a:prstGeom prst="rect">
            <a:avLst/>
          </a:prstGeom>
        </p:spPr>
        <p:txBody>
          <a:bodyPr vert="horz" lIns="96254" tIns="48127" rIns="96254" bIns="48127" rtlCol="0" anchor="t" anchorCtr="0">
            <a:norm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6316" dirty="0"/>
              <a:t>Keep your text &amp; images (other than background) at least 2.5cm away from the edge</a:t>
            </a:r>
          </a:p>
        </p:txBody>
      </p:sp>
    </p:spTree>
    <p:extLst>
      <p:ext uri="{BB962C8B-B14F-4D97-AF65-F5344CB8AC3E}">
        <p14:creationId xmlns:p14="http://schemas.microsoft.com/office/powerpoint/2010/main" val="33199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</TotalTime>
  <Words>24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Overall Size: 90cm x 120cm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Size: 90cm x 114cm</dc:title>
  <dc:creator>User</dc:creator>
  <cp:lastModifiedBy>雅珊 陳</cp:lastModifiedBy>
  <cp:revision>4</cp:revision>
  <cp:lastPrinted>2020-09-22T03:44:27Z</cp:lastPrinted>
  <dcterms:created xsi:type="dcterms:W3CDTF">2020-09-22T03:07:24Z</dcterms:created>
  <dcterms:modified xsi:type="dcterms:W3CDTF">2024-03-20T05:48:22Z</dcterms:modified>
</cp:coreProperties>
</file>