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440988"/>
  <p:notesSz cx="6858000" cy="9144000"/>
  <p:defaultTextStyle>
    <a:defPPr>
      <a:defRPr lang="zh-TW"/>
    </a:defPPr>
    <a:lvl1pPr marL="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26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651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2977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303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628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5954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28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605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470" y="66"/>
      </p:cViewPr>
      <p:guideLst>
        <p:guide orient="horz" pos="328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243474"/>
            <a:ext cx="6427074" cy="223804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5916560"/>
            <a:ext cx="529288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1916" y="418125"/>
            <a:ext cx="1701284" cy="890867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8063" y="418125"/>
            <a:ext cx="4977831" cy="890867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8" y="6709302"/>
            <a:ext cx="6427074" cy="207369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8" y="4425337"/>
            <a:ext cx="6427074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43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3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6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2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6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8063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43642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337139"/>
            <a:ext cx="3340871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311147"/>
            <a:ext cx="3340871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37139"/>
            <a:ext cx="3342183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11147"/>
            <a:ext cx="3342183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3" y="415706"/>
            <a:ext cx="248760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15707"/>
            <a:ext cx="4226956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3" y="2184875"/>
            <a:ext cx="2487604" cy="7141926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308692"/>
            <a:ext cx="4536758" cy="862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32922"/>
            <a:ext cx="453675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14326" indent="0">
              <a:buNone/>
              <a:defRPr sz="3100"/>
            </a:lvl2pPr>
            <a:lvl3pPr marL="1028651" indent="0">
              <a:buNone/>
              <a:defRPr sz="2700"/>
            </a:lvl3pPr>
            <a:lvl4pPr marL="1542977" indent="0">
              <a:buNone/>
              <a:defRPr sz="2200"/>
            </a:lvl4pPr>
            <a:lvl5pPr marL="2057303" indent="0">
              <a:buNone/>
              <a:defRPr sz="2200"/>
            </a:lvl5pPr>
            <a:lvl6pPr marL="2571628" indent="0">
              <a:buNone/>
              <a:defRPr sz="2200"/>
            </a:lvl6pPr>
            <a:lvl7pPr marL="3085954" indent="0">
              <a:buNone/>
              <a:defRPr sz="2200"/>
            </a:lvl7pPr>
            <a:lvl8pPr marL="3600280" indent="0">
              <a:buNone/>
              <a:defRPr sz="2200"/>
            </a:lvl8pPr>
            <a:lvl9pPr marL="4114605" indent="0">
              <a:buNone/>
              <a:defRPr sz="2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171524"/>
            <a:ext cx="453675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18124"/>
            <a:ext cx="6805137" cy="1740165"/>
          </a:xfrm>
          <a:prstGeom prst="rect">
            <a:avLst/>
          </a:prstGeom>
        </p:spPr>
        <p:txBody>
          <a:bodyPr vert="horz" lIns="102865" tIns="51433" rIns="102865" bIns="51433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36232"/>
            <a:ext cx="6805137" cy="6890569"/>
          </a:xfrm>
          <a:prstGeom prst="rect">
            <a:avLst/>
          </a:prstGeom>
        </p:spPr>
        <p:txBody>
          <a:bodyPr vert="horz" lIns="102865" tIns="51433" rIns="102865" bIns="51433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2023/7/10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677250"/>
            <a:ext cx="2394400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65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44" indent="-385744" algn="l" defTabSz="1028651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79" indent="-321454" algn="l" defTabSz="1028651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14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140" indent="-257163" algn="l" defTabSz="102865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466" indent="-257163" algn="l" defTabSz="102865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791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117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443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769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51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77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3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28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54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8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605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66306" y="2539474"/>
            <a:ext cx="3228649" cy="1455307"/>
          </a:xfrm>
          <a:prstGeom prst="rect">
            <a:avLst/>
          </a:prstGeom>
          <a:noFill/>
        </p:spPr>
        <p:txBody>
          <a:bodyPr wrap="none" lIns="23912" tIns="11956" rIns="23912" bIns="11956" rtlCol="0">
            <a:spAutoFit/>
          </a:bodyPr>
          <a:lstStyle/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圖示尺寸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3100" dirty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21×29cm</a:t>
            </a:r>
            <a:endParaRPr lang="zh-TW" altLang="en-US" sz="31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22971" y="4370875"/>
            <a:ext cx="4353630" cy="824365"/>
          </a:xfrm>
          <a:prstGeom prst="rect">
            <a:avLst/>
          </a:prstGeom>
          <a:noFill/>
        </p:spPr>
        <p:txBody>
          <a:bodyPr wrap="square" lIns="23912" tIns="11956" rIns="23912" bIns="11956" rtlCol="0">
            <a:spAutoFit/>
          </a:bodyPr>
          <a:lstStyle/>
          <a:p>
            <a:pPr algn="ctr"/>
            <a:r>
              <a:rPr lang="zh-TW" altLang="en-US" sz="2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26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37046"/>
            <a:ext cx="7561263" cy="440042"/>
            <a:chOff x="0" y="-2087957"/>
            <a:chExt cx="30153466" cy="1959598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500" dirty="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1"/>
              <a:ext cx="13897545" cy="171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900" b="1"/>
                <a:t>2023IIIC</a:t>
              </a:r>
              <a:r>
                <a:rPr lang="zh-TW" altLang="en-US" sz="1900" b="1" dirty="0"/>
                <a:t>國際創新發明競賽</a:t>
              </a:r>
            </a:p>
          </p:txBody>
        </p:sp>
      </p:grpSp>
      <p:sp>
        <p:nvSpPr>
          <p:cNvPr id="9" name="文字方塊 8">
            <a:extLst>
              <a:ext uri="{FF2B5EF4-FFF2-40B4-BE49-F238E27FC236}">
                <a16:creationId xmlns:a16="http://schemas.microsoft.com/office/drawing/2014/main" id="{3C47DF86-6967-17AC-9D43-EAD2B6A18285}"/>
              </a:ext>
            </a:extLst>
          </p:cNvPr>
          <p:cNvSpPr txBox="1"/>
          <p:nvPr/>
        </p:nvSpPr>
        <p:spPr>
          <a:xfrm>
            <a:off x="5394955" y="18275"/>
            <a:ext cx="1338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/>
              <a:t>編號：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26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Adobe Gothic Std B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雅珊 陳</cp:lastModifiedBy>
  <cp:revision>36</cp:revision>
  <dcterms:created xsi:type="dcterms:W3CDTF">2013-10-31T01:37:17Z</dcterms:created>
  <dcterms:modified xsi:type="dcterms:W3CDTF">2023-07-10T03:54:05Z</dcterms:modified>
</cp:coreProperties>
</file>